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Doc Insight - Bitirme Projesi Sunumu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 sunum, "Smart Doc Insight" adlı bitirme projemizin detaylarını açıklamaktadır. Projemiz, eğitimde belge değerlendirme süreçlerini yapay zeka ile desteklemeyi hedeflemektedir.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44416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MEHMET SAİD HÜSEYİNOĞLU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152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🚀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Gelecek Planları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9217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82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8993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Gelişmiş Raporlama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9411"/>
            <a:ext cx="34284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Derinlemesine analiz ve öneriler.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1222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580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990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82616"/>
            <a:ext cx="3417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Gerçek Zamanlı İşbirliği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73034"/>
            <a:ext cx="34178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Projelerde anlık ortak çalışma.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584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942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735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6238"/>
            <a:ext cx="2825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Uygulama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6657"/>
            <a:ext cx="28255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Erişilebilirliği artırmak için.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815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Doc Insight, sürekli geliştirilerek eğitimde belge yönetimini daha da kolaylaştırmayı hedeflemektedir. Mobil entegrasyon ve işbirliği yetenekleri, kullanıcı deneyimini zenginleştirecektir.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2663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📌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Proje Hakkında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Doc Insight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718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Öğrencilerin PDF proje dokümanlarını yükleyebildiği bir web uygulamasıdır.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70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Öğretmenler, yapay zeka ile bu dokümanları analiz edebilir.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Hedef Kitle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71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Öğrenciler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5593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Öğretmenler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00157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Eğitim Kurumları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5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Amaç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1718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Belge değerlendirme süreçlerini hızlandırmak ve nesnelleştirmek.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0470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Yapay zeka ile eğitimde verimliliği artırmak.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0609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⚙️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Teknik Altyapı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7169"/>
            <a:ext cx="3664863" cy="3075742"/>
          </a:xfrm>
          <a:prstGeom prst="roundRect">
            <a:avLst>
              <a:gd name="adj" fmla="val 1106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43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344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27660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MongoDB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71879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Flask-Login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416099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JWT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7004" y="460319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PDFPlumber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171867" y="2117169"/>
            <a:ext cx="3664863" cy="3075742"/>
          </a:xfrm>
          <a:prstGeom prst="roundRect">
            <a:avLst>
              <a:gd name="adj" fmla="val 1106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10398681" y="2343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98681" y="28344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Flask Templates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98681" y="327660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Bootstrap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98681" y="371879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Vanilla JS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419725"/>
            <a:ext cx="7556421" cy="1749147"/>
          </a:xfrm>
          <a:prstGeom prst="roundRect">
            <a:avLst>
              <a:gd name="adj" fmla="val 1945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507004" y="5646539"/>
            <a:ext cx="2897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LLM Entegrasyonları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507004" y="613695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Ollama, LM Studio (Yerel)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07004" y="657915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OpenAI, Gemini, Claude (API)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3702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✨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Özellikler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002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4276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Kullanıcı Yönetimi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85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Roller, şifre sıfırlama gibi özellikler.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50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758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62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PDF Yükleme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533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Çoklu dosya desteği sunar.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98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1240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7761"/>
            <a:ext cx="3800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Yapay Zeka Destekli Analiz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81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Dokümanların akıllıca incelenmesi.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47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721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3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 Yönetimi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2299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 oluşturma ve ilerleme takibi.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9012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🧠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Yapay Zekâ Entegrasyonları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8435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7814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Yerel LLM'ler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66856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Ollama ve LM Studio gibi modeller.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53045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sunucusu kurulumu gereklidir.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384352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417814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Tabanlı LLM'ler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502289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OpenAI, Gemini, Claude entegrasyonu.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893493" y="588478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anahtarı yönetimi esastır.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38435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06795" y="417814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Kullanıcı Tercihi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06795" y="466856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Kullanıcılar LLM sağlayıcılarını seçebilir.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655558"/>
            <a:ext cx="5395674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🧩</a:t>
            </a:r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Veritabanı Yapısı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160" y="3637002"/>
            <a:ext cx="7874079" cy="787407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32" y="6216968"/>
            <a:ext cx="363260" cy="45398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60" y="3637002"/>
            <a:ext cx="7874079" cy="787407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88" y="4618911"/>
            <a:ext cx="363260" cy="453985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160" y="3637002"/>
            <a:ext cx="7874079" cy="7874079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414" y="4618911"/>
            <a:ext cx="363260" cy="453985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160" y="3637002"/>
            <a:ext cx="7874079" cy="7874079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9861471" y="6216968"/>
            <a:ext cx="363260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2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850" dirty="0"/>
          </a:p>
        </p:txBody>
      </p:sp>
      <p:sp>
        <p:nvSpPr>
          <p:cNvPr id="11" name="Text 2"/>
          <p:cNvSpPr/>
          <p:nvPr/>
        </p:nvSpPr>
        <p:spPr>
          <a:xfrm>
            <a:off x="927378" y="3037165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Users Koleksiyonu</a:t>
            </a:r>
            <a:endParaRPr lang="en-US" sz="2100" dirty="0"/>
          </a:p>
        </p:txBody>
      </p:sp>
      <p:sp>
        <p:nvSpPr>
          <p:cNvPr id="12" name="Text 3"/>
          <p:cNvSpPr/>
          <p:nvPr/>
        </p:nvSpPr>
        <p:spPr>
          <a:xfrm>
            <a:off x="753427" y="3502581"/>
            <a:ext cx="303871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Kullanıcı bilgileri ve rolleri.</a:t>
            </a:r>
            <a:endParaRPr lang="en-US" sz="1650" dirty="0"/>
          </a:p>
        </p:txBody>
      </p:sp>
      <p:sp>
        <p:nvSpPr>
          <p:cNvPr id="13" name="Text 4"/>
          <p:cNvSpPr/>
          <p:nvPr/>
        </p:nvSpPr>
        <p:spPr>
          <a:xfrm>
            <a:off x="753427" y="3975973"/>
            <a:ext cx="303871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username, email, password_hash</a:t>
            </a:r>
            <a:endParaRPr lang="en-US" sz="1650" dirty="0"/>
          </a:p>
        </p:txBody>
      </p:sp>
      <p:sp>
        <p:nvSpPr>
          <p:cNvPr id="14" name="Text 5"/>
          <p:cNvSpPr/>
          <p:nvPr/>
        </p:nvSpPr>
        <p:spPr>
          <a:xfrm>
            <a:off x="4195286" y="1758791"/>
            <a:ext cx="28782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Projects Koleksiyonu</a:t>
            </a:r>
            <a:endParaRPr lang="en-US" sz="2100" dirty="0"/>
          </a:p>
        </p:txBody>
      </p:sp>
      <p:sp>
        <p:nvSpPr>
          <p:cNvPr id="15" name="Text 6"/>
          <p:cNvSpPr/>
          <p:nvPr/>
        </p:nvSpPr>
        <p:spPr>
          <a:xfrm>
            <a:off x="4115038" y="2224207"/>
            <a:ext cx="303871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 detayları ve dosya referansları.</a:t>
            </a:r>
            <a:endParaRPr lang="en-US" sz="1650" dirty="0"/>
          </a:p>
        </p:txBody>
      </p:sp>
      <p:sp>
        <p:nvSpPr>
          <p:cNvPr id="16" name="Text 7"/>
          <p:cNvSpPr/>
          <p:nvPr/>
        </p:nvSpPr>
        <p:spPr>
          <a:xfrm>
            <a:off x="4115038" y="3041928"/>
            <a:ext cx="303871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name, description, files</a:t>
            </a:r>
            <a:endParaRPr lang="en-US" sz="1650" dirty="0"/>
          </a:p>
        </p:txBody>
      </p:sp>
      <p:sp>
        <p:nvSpPr>
          <p:cNvPr id="17" name="Text 8"/>
          <p:cNvSpPr/>
          <p:nvPr/>
        </p:nvSpPr>
        <p:spPr>
          <a:xfrm>
            <a:off x="7543919" y="2103120"/>
            <a:ext cx="290405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Keys Koleksiyonu</a:t>
            </a:r>
            <a:endParaRPr lang="en-US" sz="2100" dirty="0"/>
          </a:p>
        </p:txBody>
      </p:sp>
      <p:sp>
        <p:nvSpPr>
          <p:cNvPr id="18" name="Text 9"/>
          <p:cNvSpPr/>
          <p:nvPr/>
        </p:nvSpPr>
        <p:spPr>
          <a:xfrm>
            <a:off x="7543919" y="2568535"/>
            <a:ext cx="290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LLM sağlayıcı API anahtarları.</a:t>
            </a:r>
            <a:endParaRPr lang="en-US" sz="1650" dirty="0"/>
          </a:p>
        </p:txBody>
      </p:sp>
      <p:sp>
        <p:nvSpPr>
          <p:cNvPr id="19" name="Text 10"/>
          <p:cNvSpPr/>
          <p:nvPr/>
        </p:nvSpPr>
        <p:spPr>
          <a:xfrm>
            <a:off x="7543919" y="3041928"/>
            <a:ext cx="290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provider, api_key, model</a:t>
            </a:r>
            <a:endParaRPr lang="en-US" sz="1650" dirty="0"/>
          </a:p>
        </p:txBody>
      </p:sp>
      <p:sp>
        <p:nvSpPr>
          <p:cNvPr id="20" name="Text 11"/>
          <p:cNvSpPr/>
          <p:nvPr/>
        </p:nvSpPr>
        <p:spPr>
          <a:xfrm>
            <a:off x="11012210" y="269283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Örnek Sorgular</a:t>
            </a:r>
            <a:endParaRPr lang="en-US" sz="2100" dirty="0"/>
          </a:p>
        </p:txBody>
      </p:sp>
      <p:sp>
        <p:nvSpPr>
          <p:cNvPr id="21" name="Text 12"/>
          <p:cNvSpPr/>
          <p:nvPr/>
        </p:nvSpPr>
        <p:spPr>
          <a:xfrm>
            <a:off x="10838259" y="3158252"/>
            <a:ext cx="303871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Kullanıcı filtreleme ve proje analizi.</a:t>
            </a:r>
            <a:endParaRPr lang="en-US" sz="1650" dirty="0"/>
          </a:p>
        </p:txBody>
      </p:sp>
      <p:sp>
        <p:nvSpPr>
          <p:cNvPr id="22" name="Text 13"/>
          <p:cNvSpPr/>
          <p:nvPr/>
        </p:nvSpPr>
        <p:spPr>
          <a:xfrm>
            <a:off x="10838259" y="3975973"/>
            <a:ext cx="303871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db.users.find({role: "teacher"})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4238"/>
            <a:ext cx="5799773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🔌</a:t>
            </a:r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API ve Endpoint’ler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5835" y="1547693"/>
            <a:ext cx="22860" cy="6113859"/>
          </a:xfrm>
          <a:prstGeom prst="roundRect">
            <a:avLst>
              <a:gd name="adj" fmla="val 137037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177885" y="1771174"/>
            <a:ext cx="626507" cy="22860"/>
          </a:xfrm>
          <a:prstGeom prst="roundRect">
            <a:avLst>
              <a:gd name="adj" fmla="val 137037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30925" y="1547693"/>
            <a:ext cx="469821" cy="46982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809208" y="1586865"/>
            <a:ext cx="31325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10013" y="1619369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Kimlik Doğrulama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10013" y="2070973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/auth/login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010013" y="2537936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/auth/register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77885" y="3520797"/>
            <a:ext cx="626507" cy="22860"/>
          </a:xfrm>
          <a:prstGeom prst="roundRect">
            <a:avLst>
              <a:gd name="adj" fmla="val 137037"/>
            </a:avLst>
          </a:prstGeom>
          <a:solidFill>
            <a:srgbClr val="3F3F44"/>
          </a:solidFill>
          <a:ln/>
        </p:spPr>
      </p:sp>
      <p:sp>
        <p:nvSpPr>
          <p:cNvPr id="12" name="Shape 9"/>
          <p:cNvSpPr/>
          <p:nvPr/>
        </p:nvSpPr>
        <p:spPr>
          <a:xfrm>
            <a:off x="730925" y="3297317"/>
            <a:ext cx="469821" cy="46982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09208" y="3336488"/>
            <a:ext cx="31325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010013" y="3368993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 Yönetimi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010013" y="3820597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(GET, POST)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10013" y="4287560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(GET, PUT, DELETE)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77885" y="5270421"/>
            <a:ext cx="626507" cy="22860"/>
          </a:xfrm>
          <a:prstGeom prst="roundRect">
            <a:avLst>
              <a:gd name="adj" fmla="val 137037"/>
            </a:avLst>
          </a:prstGeom>
          <a:solidFill>
            <a:srgbClr val="3F3F44"/>
          </a:solidFill>
          <a:ln/>
        </p:spPr>
      </p:sp>
      <p:sp>
        <p:nvSpPr>
          <p:cNvPr id="18" name="Shape 15"/>
          <p:cNvSpPr/>
          <p:nvPr/>
        </p:nvSpPr>
        <p:spPr>
          <a:xfrm>
            <a:off x="730925" y="5046940"/>
            <a:ext cx="469821" cy="46982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809208" y="5086112"/>
            <a:ext cx="31325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7"/>
          <p:cNvSpPr/>
          <p:nvPr/>
        </p:nvSpPr>
        <p:spPr>
          <a:xfrm>
            <a:off x="2010013" y="5118616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Dosya İşlemleri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2010013" y="5570220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/projects/{id}/files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(POST, GET)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177885" y="6553081"/>
            <a:ext cx="626507" cy="22860"/>
          </a:xfrm>
          <a:prstGeom prst="roundRect">
            <a:avLst>
              <a:gd name="adj" fmla="val 137037"/>
            </a:avLst>
          </a:prstGeom>
          <a:solidFill>
            <a:srgbClr val="3F3F44"/>
          </a:solidFill>
          <a:ln/>
        </p:spPr>
      </p:sp>
      <p:sp>
        <p:nvSpPr>
          <p:cNvPr id="23" name="Shape 20"/>
          <p:cNvSpPr/>
          <p:nvPr/>
        </p:nvSpPr>
        <p:spPr>
          <a:xfrm>
            <a:off x="730925" y="6329601"/>
            <a:ext cx="469821" cy="46982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4" name="Text 21"/>
          <p:cNvSpPr/>
          <p:nvPr/>
        </p:nvSpPr>
        <p:spPr>
          <a:xfrm>
            <a:off x="809208" y="6368772"/>
            <a:ext cx="31325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5" name="Text 22"/>
          <p:cNvSpPr/>
          <p:nvPr/>
        </p:nvSpPr>
        <p:spPr>
          <a:xfrm>
            <a:off x="2010013" y="6401276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Analiz İşlemleri</a:t>
            </a:r>
            <a:endParaRPr lang="en-US" sz="2050" dirty="0"/>
          </a:p>
        </p:txBody>
      </p:sp>
      <p:sp>
        <p:nvSpPr>
          <p:cNvPr id="26" name="Text 23"/>
          <p:cNvSpPr/>
          <p:nvPr/>
        </p:nvSpPr>
        <p:spPr>
          <a:xfrm>
            <a:off x="2010013" y="6852880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/projects/{id}/analyze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(POST)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010013" y="7319843"/>
            <a:ext cx="640306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/projects/{id}/analysis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(GET)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751"/>
            <a:ext cx="636222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🔒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Güvenlik Önlemleri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2131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8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Kimlik Doğrulama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85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JWT token, şifre hashleme.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8219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9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Veri Güvenliği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94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anahtarı şifreleme, CORS.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4308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9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Dosya Güvenliği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6031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Tip/boyut kontrolü, güvenli isimlendirme.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396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30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Oturum Yönetimi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2119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Etkili oturum ve rate limiting.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434"/>
            <a:ext cx="674953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👥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Kullanım Senaryoları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1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Öğrenci Senaryosu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41452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608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Giriş Yap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4086225" y="2701290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4086225" y="3268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 Oluştur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4643080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5210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PDF Yükle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086225" y="4302919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4086225" y="4869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Analiz Görüntüle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6244709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6811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Geri Bildirim 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2091809"/>
            <a:ext cx="3062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Öğretmen Senaryosu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599521" y="3041452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599521" y="3608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Giriş Yap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10891957" y="2701290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18" name="Text 16"/>
          <p:cNvSpPr/>
          <p:nvPr/>
        </p:nvSpPr>
        <p:spPr>
          <a:xfrm>
            <a:off x="10891957" y="3268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Projeleri Görüntüle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7599521" y="4643080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20" name="Text 18"/>
          <p:cNvSpPr/>
          <p:nvPr/>
        </p:nvSpPr>
        <p:spPr>
          <a:xfrm>
            <a:off x="7599521" y="5210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Analizleri İncele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10891957" y="4302919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1957" y="4869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Geri Bildirim Ver</a:t>
            </a:r>
            <a:endParaRPr lang="en-US" sz="2200" dirty="0"/>
          </a:p>
        </p:txBody>
      </p:sp>
      <p:sp>
        <p:nvSpPr>
          <p:cNvPr id="23" name="Shape 21"/>
          <p:cNvSpPr/>
          <p:nvPr/>
        </p:nvSpPr>
        <p:spPr>
          <a:xfrm>
            <a:off x="7599521" y="6244709"/>
            <a:ext cx="2952274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24" name="Text 22"/>
          <p:cNvSpPr/>
          <p:nvPr/>
        </p:nvSpPr>
        <p:spPr>
          <a:xfrm>
            <a:off x="7599521" y="6811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İlerlemeyi Takip Et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2025-05-25T18:23:15Z</dcterms:created>
  <dcterms:modified xsi:type="dcterms:W3CDTF">2025-05-25T18:23:15Z</dcterms:modified>
</cp:coreProperties>
</file>